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1" r:id="rId4"/>
    <p:sldId id="260" r:id="rId5"/>
    <p:sldId id="270" r:id="rId6"/>
    <p:sldId id="257" r:id="rId7"/>
    <p:sldId id="258" r:id="rId8"/>
    <p:sldId id="262" r:id="rId9"/>
    <p:sldId id="264" r:id="rId10"/>
    <p:sldId id="266" r:id="rId11"/>
    <p:sldId id="265" r:id="rId12"/>
    <p:sldId id="269" r:id="rId13"/>
    <p:sldId id="267" r:id="rId14"/>
    <p:sldId id="268" r:id="rId15"/>
    <p:sldId id="263" r:id="rId16"/>
  </p:sldIdLst>
  <p:sldSz cx="12192000" cy="6858000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32A50-6540-4FA7-8830-068C2E9F477F}" type="datetimeFigureOut">
              <a:rPr lang="en-US" smtClean="0"/>
              <a:t>31-May-16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7D268-46B4-4E37-BA6D-3C69A77C12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52605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32A50-6540-4FA7-8830-068C2E9F477F}" type="datetimeFigureOut">
              <a:rPr lang="en-US" smtClean="0"/>
              <a:t>31-May-16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7D268-46B4-4E37-BA6D-3C69A77C12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6662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32A50-6540-4FA7-8830-068C2E9F477F}" type="datetimeFigureOut">
              <a:rPr lang="en-US" smtClean="0"/>
              <a:t>31-May-16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7D268-46B4-4E37-BA6D-3C69A77C12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68061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32A50-6540-4FA7-8830-068C2E9F477F}" type="datetimeFigureOut">
              <a:rPr lang="en-US" smtClean="0"/>
              <a:t>31-May-16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7D268-46B4-4E37-BA6D-3C69A77C12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47813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32A50-6540-4FA7-8830-068C2E9F477F}" type="datetimeFigureOut">
              <a:rPr lang="en-US" smtClean="0"/>
              <a:t>31-May-16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7D268-46B4-4E37-BA6D-3C69A77C12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9549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32A50-6540-4FA7-8830-068C2E9F477F}" type="datetimeFigureOut">
              <a:rPr lang="en-US" smtClean="0"/>
              <a:t>31-May-16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7D268-46B4-4E37-BA6D-3C69A77C12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41490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32A50-6540-4FA7-8830-068C2E9F477F}" type="datetimeFigureOut">
              <a:rPr lang="en-US" smtClean="0"/>
              <a:t>31-May-16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7D268-46B4-4E37-BA6D-3C69A77C12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946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32A50-6540-4FA7-8830-068C2E9F477F}" type="datetimeFigureOut">
              <a:rPr lang="en-US" smtClean="0"/>
              <a:t>31-May-16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7D268-46B4-4E37-BA6D-3C69A77C12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75498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32A50-6540-4FA7-8830-068C2E9F477F}" type="datetimeFigureOut">
              <a:rPr lang="en-US" smtClean="0"/>
              <a:t>31-May-16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7D268-46B4-4E37-BA6D-3C69A77C12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8697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32A50-6540-4FA7-8830-068C2E9F477F}" type="datetimeFigureOut">
              <a:rPr lang="en-US" smtClean="0"/>
              <a:t>31-May-16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7D268-46B4-4E37-BA6D-3C69A77C12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75434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32A50-6540-4FA7-8830-068C2E9F477F}" type="datetimeFigureOut">
              <a:rPr lang="en-US" smtClean="0"/>
              <a:t>31-May-16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7D268-46B4-4E37-BA6D-3C69A77C12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60383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632A50-6540-4FA7-8830-068C2E9F477F}" type="datetimeFigureOut">
              <a:rPr lang="en-US" smtClean="0"/>
              <a:t>31-May-16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97D268-46B4-4E37-BA6D-3C69A77C12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9023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docs.ansible.com/ansible/intro_adhoc.htm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mailto:test@192.168.85.135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Introduction to </a:t>
            </a:r>
            <a:r>
              <a:rPr lang="en-US" dirty="0" err="1" smtClean="0"/>
              <a:t>Ansible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Presented by</a:t>
            </a:r>
          </a:p>
          <a:p>
            <a:r>
              <a:rPr lang="en-US" dirty="0" smtClean="0"/>
              <a:t> Frank </a:t>
            </a:r>
            <a:r>
              <a:rPr lang="en-US" dirty="0" err="1" smtClean="0"/>
              <a:t>Kuse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01323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 of </a:t>
            </a:r>
            <a:r>
              <a:rPr lang="en-US" dirty="0" err="1" smtClean="0"/>
              <a:t>ansible</a:t>
            </a:r>
            <a:r>
              <a:rPr lang="en-US" dirty="0" smtClean="0"/>
              <a:t> commands (</a:t>
            </a:r>
            <a:r>
              <a:rPr lang="en-US" dirty="0" err="1" smtClean="0"/>
              <a:t>Cnt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to run commands to fetch hard drives utilization </a:t>
            </a:r>
          </a:p>
          <a:p>
            <a:r>
              <a:rPr lang="en-US" dirty="0" smtClean="0"/>
              <a:t> </a:t>
            </a:r>
            <a:r>
              <a:rPr lang="en-US" dirty="0" err="1" smtClean="0"/>
              <a:t>ansible</a:t>
            </a:r>
            <a:r>
              <a:rPr lang="en-US" dirty="0" smtClean="0"/>
              <a:t> -m command -a '</a:t>
            </a:r>
            <a:r>
              <a:rPr lang="en-US" dirty="0" err="1" smtClean="0"/>
              <a:t>df</a:t>
            </a:r>
            <a:r>
              <a:rPr lang="en-US" dirty="0" smtClean="0"/>
              <a:t> -h' Servers</a:t>
            </a:r>
          </a:p>
          <a:p>
            <a:endParaRPr lang="en-US" dirty="0"/>
          </a:p>
          <a:p>
            <a:r>
              <a:rPr lang="en-US" dirty="0" smtClean="0"/>
              <a:t>How to run commands to fetch system uptime </a:t>
            </a:r>
          </a:p>
          <a:p>
            <a:r>
              <a:rPr lang="en-US" dirty="0" err="1" smtClean="0"/>
              <a:t>ansible</a:t>
            </a:r>
            <a:r>
              <a:rPr lang="en-US" dirty="0" smtClean="0"/>
              <a:t> -m command -a ‘uptime' Servers</a:t>
            </a:r>
          </a:p>
          <a:p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4364183"/>
            <a:ext cx="9635836" cy="2316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0380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 of </a:t>
            </a:r>
            <a:r>
              <a:rPr lang="en-US" dirty="0" err="1" smtClean="0"/>
              <a:t>ansible</a:t>
            </a:r>
            <a:r>
              <a:rPr lang="en-US" dirty="0" smtClean="0"/>
              <a:t> commands ( </a:t>
            </a:r>
            <a:r>
              <a:rPr lang="en-US" dirty="0" err="1" smtClean="0"/>
              <a:t>Cnt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full configuration environment inventory of a particular client machine can be obtain using the command below.</a:t>
            </a:r>
          </a:p>
          <a:p>
            <a:r>
              <a:rPr lang="en-US" dirty="0" err="1" smtClean="0"/>
              <a:t>ansible</a:t>
            </a:r>
            <a:r>
              <a:rPr lang="en-US" dirty="0" smtClean="0"/>
              <a:t> -m setup 192.168.85.135   ( output as shown below)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3204810"/>
            <a:ext cx="9698182" cy="36047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6205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Creating an </a:t>
            </a:r>
            <a:r>
              <a:rPr lang="en-US" dirty="0" err="1" smtClean="0"/>
              <a:t>ansible</a:t>
            </a:r>
            <a:r>
              <a:rPr lang="en-US" dirty="0" smtClean="0"/>
              <a:t>-playbook template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Create a template to enable the installation of an NTP service with content as shown below and file saved as </a:t>
            </a:r>
            <a:r>
              <a:rPr lang="en-US" dirty="0" err="1" smtClean="0"/>
              <a:t>ntp.yml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2718951"/>
            <a:ext cx="10515600" cy="40849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2493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365125"/>
            <a:ext cx="10882745" cy="1325563"/>
          </a:xfrm>
        </p:spPr>
        <p:txBody>
          <a:bodyPr/>
          <a:lstStyle/>
          <a:p>
            <a:r>
              <a:rPr lang="en-US" dirty="0" smtClean="0"/>
              <a:t>Understanding </a:t>
            </a:r>
            <a:r>
              <a:rPr lang="en-US" dirty="0" err="1" smtClean="0"/>
              <a:t>ansible</a:t>
            </a:r>
            <a:r>
              <a:rPr lang="en-US" dirty="0" smtClean="0"/>
              <a:t> playbook configurations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882744" cy="5032375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In order to use </a:t>
            </a:r>
            <a:r>
              <a:rPr lang="en-US" dirty="0" err="1" smtClean="0"/>
              <a:t>ansible</a:t>
            </a:r>
            <a:r>
              <a:rPr lang="en-US" dirty="0" smtClean="0"/>
              <a:t> with SSH passwords you will need to install the program below</a:t>
            </a:r>
          </a:p>
          <a:p>
            <a:r>
              <a:rPr lang="en-US" dirty="0" err="1" smtClean="0"/>
              <a:t>sudo</a:t>
            </a:r>
            <a:r>
              <a:rPr lang="en-US" dirty="0" smtClean="0"/>
              <a:t> apt-get install </a:t>
            </a:r>
            <a:r>
              <a:rPr lang="en-US" dirty="0" err="1" smtClean="0"/>
              <a:t>sshpass</a:t>
            </a:r>
            <a:endParaRPr lang="en-US" dirty="0"/>
          </a:p>
          <a:p>
            <a:r>
              <a:rPr lang="en-US" dirty="0" err="1" smtClean="0"/>
              <a:t>Ansible</a:t>
            </a:r>
            <a:r>
              <a:rPr lang="en-US" dirty="0" smtClean="0"/>
              <a:t>-playbook command can be executed to run the </a:t>
            </a:r>
            <a:r>
              <a:rPr lang="en-US" dirty="0" err="1" smtClean="0"/>
              <a:t>ntp.yml</a:t>
            </a:r>
            <a:r>
              <a:rPr lang="en-US" dirty="0" smtClean="0"/>
              <a:t> file as below</a:t>
            </a:r>
          </a:p>
          <a:p>
            <a:r>
              <a:rPr lang="en-US" dirty="0" err="1" smtClean="0"/>
              <a:t>ansible</a:t>
            </a:r>
            <a:r>
              <a:rPr lang="en-US" dirty="0" smtClean="0"/>
              <a:t>-playbook -k -K </a:t>
            </a:r>
            <a:r>
              <a:rPr lang="en-US" dirty="0" err="1" smtClean="0"/>
              <a:t>ntp.yml</a:t>
            </a:r>
            <a:endParaRPr lang="en-US" dirty="0" smtClean="0"/>
          </a:p>
          <a:p>
            <a:r>
              <a:rPr lang="en-US" dirty="0" smtClean="0"/>
              <a:t>The –k –K switches allow you to be able to use your </a:t>
            </a:r>
            <a:r>
              <a:rPr lang="en-US" dirty="0" err="1" smtClean="0"/>
              <a:t>ssh</a:t>
            </a:r>
            <a:r>
              <a:rPr lang="en-US" dirty="0" smtClean="0"/>
              <a:t> key and </a:t>
            </a:r>
            <a:r>
              <a:rPr lang="en-US" dirty="0" err="1" smtClean="0"/>
              <a:t>passwordless</a:t>
            </a:r>
            <a:r>
              <a:rPr lang="en-US" dirty="0" smtClean="0"/>
              <a:t> </a:t>
            </a:r>
            <a:r>
              <a:rPr lang="en-US" dirty="0" err="1" smtClean="0"/>
              <a:t>sudo</a:t>
            </a:r>
            <a:r>
              <a:rPr lang="en-US" dirty="0" smtClean="0"/>
              <a:t>.</a:t>
            </a:r>
          </a:p>
          <a:p>
            <a:r>
              <a:rPr lang="en-US" dirty="0" smtClean="0"/>
              <a:t>Every playbook configuration begins with triple dash ( ----)</a:t>
            </a:r>
          </a:p>
          <a:p>
            <a:r>
              <a:rPr lang="en-US" dirty="0" smtClean="0"/>
              <a:t>The hosts, tasks, name, action are various instructions commands to help automate your </a:t>
            </a:r>
            <a:r>
              <a:rPr lang="en-US" dirty="0" err="1" smtClean="0"/>
              <a:t>ntp</a:t>
            </a:r>
            <a:r>
              <a:rPr lang="en-US" dirty="0" smtClean="0"/>
              <a:t> installation process.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7508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Understanding </a:t>
            </a:r>
            <a:r>
              <a:rPr lang="en-US" dirty="0" err="1" smtClean="0"/>
              <a:t>ansible</a:t>
            </a:r>
            <a:r>
              <a:rPr lang="en-US" dirty="0" smtClean="0"/>
              <a:t> playbook configurations (</a:t>
            </a:r>
            <a:r>
              <a:rPr lang="en-US" dirty="0" err="1" smtClean="0"/>
              <a:t>cnt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output of the </a:t>
            </a:r>
            <a:r>
              <a:rPr lang="en-US" dirty="0" err="1" smtClean="0"/>
              <a:t>ansible</a:t>
            </a:r>
            <a:r>
              <a:rPr lang="en-US" dirty="0" smtClean="0"/>
              <a:t>-playbook </a:t>
            </a:r>
            <a:r>
              <a:rPr lang="en-US" dirty="0" smtClean="0"/>
              <a:t>command as below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2306782"/>
            <a:ext cx="9864436" cy="4551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1046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Ansible</a:t>
            </a:r>
            <a:r>
              <a:rPr lang="en-US" dirty="0" smtClean="0"/>
              <a:t> Documentations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You can find more explanation in the </a:t>
            </a:r>
            <a:r>
              <a:rPr lang="en-US" dirty="0" err="1" smtClean="0"/>
              <a:t>Ansible</a:t>
            </a:r>
            <a:r>
              <a:rPr lang="en-US" dirty="0" smtClean="0"/>
              <a:t> Docs.</a:t>
            </a:r>
          </a:p>
          <a:p>
            <a:pPr lvl="1"/>
            <a:r>
              <a:rPr lang="en-US" sz="2800" dirty="0" smtClean="0">
                <a:hlinkClick r:id="rId2"/>
              </a:rPr>
              <a:t>Ad-hoc commands</a:t>
            </a:r>
            <a:endParaRPr lang="en-US" sz="2800" dirty="0" smtClean="0"/>
          </a:p>
          <a:p>
            <a:pPr lvl="1"/>
            <a:r>
              <a:rPr lang="en-US" sz="2800" dirty="0" smtClean="0"/>
              <a:t>Inventories</a:t>
            </a:r>
          </a:p>
          <a:p>
            <a:pPr lvl="1"/>
            <a:r>
              <a:rPr lang="en-US" sz="2800" dirty="0" smtClean="0"/>
              <a:t>Variables</a:t>
            </a:r>
          </a:p>
          <a:p>
            <a:pPr lvl="1"/>
            <a:r>
              <a:rPr lang="en-US" sz="2800" dirty="0" smtClean="0"/>
              <a:t>Modules</a:t>
            </a:r>
          </a:p>
          <a:p>
            <a:pPr lvl="1"/>
            <a:r>
              <a:rPr lang="en-US" sz="2800" dirty="0" smtClean="0"/>
              <a:t>Playbook Roles</a:t>
            </a:r>
          </a:p>
          <a:p>
            <a:pPr marL="457200" lvl="1" indent="0">
              <a:buNone/>
            </a:pPr>
            <a:endParaRPr lang="en-US" sz="2800" dirty="0" smtClean="0"/>
          </a:p>
          <a:p>
            <a:r>
              <a:rPr lang="en-US" sz="3200" dirty="0" smtClean="0"/>
              <a:t>Similar tools that does the same function as </a:t>
            </a:r>
            <a:r>
              <a:rPr lang="en-US" sz="3200" dirty="0" err="1" smtClean="0"/>
              <a:t>Ansible</a:t>
            </a:r>
            <a:r>
              <a:rPr lang="en-US" sz="3200" dirty="0" smtClean="0"/>
              <a:t> are as below.</a:t>
            </a:r>
          </a:p>
          <a:p>
            <a:pPr lvl="1"/>
            <a:r>
              <a:rPr lang="en-US" sz="3000" dirty="0" smtClean="0"/>
              <a:t>Puppet</a:t>
            </a:r>
          </a:p>
          <a:p>
            <a:pPr lvl="1"/>
            <a:r>
              <a:rPr lang="en-US" sz="3000" dirty="0" smtClean="0"/>
              <a:t>Chef </a:t>
            </a:r>
          </a:p>
          <a:p>
            <a:pPr lvl="1"/>
            <a:r>
              <a:rPr lang="en-US" sz="3000" dirty="0" smtClean="0"/>
              <a:t>Salt</a:t>
            </a:r>
          </a:p>
          <a:p>
            <a:pPr marL="457200" lvl="1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601517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 to </a:t>
            </a:r>
            <a:r>
              <a:rPr lang="en-US" dirty="0" err="1" smtClean="0"/>
              <a:t>Ansible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/>
              <a:t>Ansible</a:t>
            </a:r>
            <a:r>
              <a:rPr lang="en-US" dirty="0"/>
              <a:t> is a radically simple IT automation platform that makes your applications and systems easier to deploy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 smtClean="0"/>
              <a:t>It support configuration management with examples as below.</a:t>
            </a:r>
          </a:p>
          <a:p>
            <a:pPr lvl="2"/>
            <a:r>
              <a:rPr lang="en-US" sz="2800" dirty="0" smtClean="0"/>
              <a:t>Configuration of servers</a:t>
            </a:r>
          </a:p>
          <a:p>
            <a:pPr lvl="2"/>
            <a:r>
              <a:rPr lang="en-US" sz="2800" dirty="0" smtClean="0"/>
              <a:t>Application deployment</a:t>
            </a:r>
          </a:p>
          <a:p>
            <a:pPr lvl="2"/>
            <a:r>
              <a:rPr lang="en-US" sz="2800" dirty="0" smtClean="0"/>
              <a:t>Continuous testing of already install application</a:t>
            </a:r>
          </a:p>
          <a:p>
            <a:pPr lvl="2"/>
            <a:r>
              <a:rPr lang="en-US" sz="2800" dirty="0" smtClean="0"/>
              <a:t>Provisioning </a:t>
            </a:r>
          </a:p>
          <a:p>
            <a:pPr lvl="2"/>
            <a:r>
              <a:rPr lang="en-US" sz="2800" dirty="0" smtClean="0"/>
              <a:t>Orchestration</a:t>
            </a:r>
          </a:p>
          <a:p>
            <a:pPr lvl="2"/>
            <a:r>
              <a:rPr lang="en-US" sz="2800" dirty="0" smtClean="0"/>
              <a:t>Automation of tasks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53366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Automation?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Tasks in code</a:t>
            </a:r>
          </a:p>
          <a:p>
            <a:r>
              <a:rPr lang="en-US" dirty="0" smtClean="0"/>
              <a:t>Collaboration</a:t>
            </a:r>
          </a:p>
          <a:p>
            <a:r>
              <a:rPr lang="en-US" dirty="0" smtClean="0"/>
              <a:t>Eliminate errors </a:t>
            </a:r>
          </a:p>
          <a:p>
            <a:r>
              <a:rPr lang="en-US" dirty="0" smtClean="0"/>
              <a:t>Write once</a:t>
            </a:r>
          </a:p>
          <a:p>
            <a:r>
              <a:rPr lang="en-US" dirty="0" smtClean="0"/>
              <a:t>Laziness</a:t>
            </a:r>
          </a:p>
          <a:p>
            <a:r>
              <a:rPr lang="en-US" dirty="0" smtClean="0"/>
              <a:t>Etc….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53043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</a:t>
            </a:r>
            <a:r>
              <a:rPr lang="en-US" dirty="0" err="1" smtClean="0"/>
              <a:t>Ansible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It is a free open source application </a:t>
            </a:r>
          </a:p>
          <a:p>
            <a:r>
              <a:rPr lang="en-US" dirty="0" smtClean="0"/>
              <a:t>Agent-less – No need for agent installation and management </a:t>
            </a:r>
          </a:p>
          <a:p>
            <a:r>
              <a:rPr lang="en-US" dirty="0" err="1" smtClean="0"/>
              <a:t>Phython</a:t>
            </a:r>
            <a:r>
              <a:rPr lang="en-US" dirty="0" smtClean="0"/>
              <a:t>/</a:t>
            </a:r>
            <a:r>
              <a:rPr lang="en-US" dirty="0" err="1" smtClean="0"/>
              <a:t>yaml</a:t>
            </a:r>
            <a:r>
              <a:rPr lang="en-US" dirty="0" smtClean="0"/>
              <a:t> based</a:t>
            </a:r>
          </a:p>
          <a:p>
            <a:r>
              <a:rPr lang="en-US" dirty="0" smtClean="0"/>
              <a:t>Highly flexible and configuration management of systems.</a:t>
            </a:r>
          </a:p>
          <a:p>
            <a:r>
              <a:rPr lang="en-US" dirty="0" smtClean="0"/>
              <a:t>Large number of ready to use modules for system management </a:t>
            </a:r>
          </a:p>
          <a:p>
            <a:r>
              <a:rPr lang="en-US" dirty="0" smtClean="0"/>
              <a:t>Custom modules can be added if needed</a:t>
            </a:r>
          </a:p>
          <a:p>
            <a:r>
              <a:rPr lang="en-US" dirty="0" smtClean="0"/>
              <a:t>Configuration roll-back in case of error </a:t>
            </a:r>
          </a:p>
          <a:p>
            <a:r>
              <a:rPr lang="en-US" dirty="0" smtClean="0"/>
              <a:t>Simple and human readable</a:t>
            </a:r>
          </a:p>
          <a:p>
            <a:r>
              <a:rPr lang="en-US" dirty="0" smtClean="0"/>
              <a:t>Self documenting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12778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Ansible</a:t>
            </a:r>
            <a:r>
              <a:rPr lang="en-US" dirty="0" smtClean="0"/>
              <a:t> Architecture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849212"/>
            <a:ext cx="9947564" cy="50087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68007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Installation of </a:t>
            </a:r>
            <a:r>
              <a:rPr lang="en-US" dirty="0" err="1" smtClean="0"/>
              <a:t>Ansible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Install packages below on the Server  Machine</a:t>
            </a:r>
            <a:endParaRPr lang="en-US" dirty="0"/>
          </a:p>
          <a:p>
            <a:r>
              <a:rPr lang="en-US" dirty="0" err="1" smtClean="0"/>
              <a:t>sudo</a:t>
            </a:r>
            <a:r>
              <a:rPr lang="en-US" dirty="0" smtClean="0"/>
              <a:t> </a:t>
            </a:r>
            <a:r>
              <a:rPr lang="en-US" dirty="0"/>
              <a:t>apt-get install python-</a:t>
            </a:r>
            <a:r>
              <a:rPr lang="en-US" dirty="0" err="1"/>
              <a:t>yaml</a:t>
            </a:r>
            <a:r>
              <a:rPr lang="en-US" dirty="0"/>
              <a:t> python-jinja2 python-</a:t>
            </a:r>
            <a:r>
              <a:rPr lang="en-US" dirty="0" err="1"/>
              <a:t>paramiko</a:t>
            </a:r>
            <a:r>
              <a:rPr lang="en-US" dirty="0"/>
              <a:t> python-crypto </a:t>
            </a:r>
            <a:r>
              <a:rPr lang="en-US" dirty="0" smtClean="0"/>
              <a:t>python-</a:t>
            </a:r>
            <a:r>
              <a:rPr lang="en-US" dirty="0" err="1" smtClean="0"/>
              <a:t>keyczar</a:t>
            </a:r>
            <a:r>
              <a:rPr lang="en-US" dirty="0" smtClean="0"/>
              <a:t> </a:t>
            </a:r>
            <a:r>
              <a:rPr lang="en-US" dirty="0" err="1" smtClean="0"/>
              <a:t>ansible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Install packages below on the client Machines</a:t>
            </a:r>
          </a:p>
          <a:p>
            <a:r>
              <a:rPr lang="en-US" dirty="0" err="1"/>
              <a:t>sudo</a:t>
            </a:r>
            <a:r>
              <a:rPr lang="en-US" dirty="0"/>
              <a:t> apt-get install  python-crypto python-</a:t>
            </a:r>
            <a:r>
              <a:rPr lang="en-US" dirty="0" err="1"/>
              <a:t>keyczar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67114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Create the RSA Key Pair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The first step is to create the key pair on the </a:t>
            </a:r>
            <a:r>
              <a:rPr lang="en-US" dirty="0" smtClean="0"/>
              <a:t>Server machine</a:t>
            </a:r>
          </a:p>
          <a:p>
            <a:r>
              <a:rPr lang="en-US" dirty="0" err="1"/>
              <a:t>s</a:t>
            </a:r>
            <a:r>
              <a:rPr lang="en-US" dirty="0" err="1" smtClean="0"/>
              <a:t>sh-keygen</a:t>
            </a:r>
            <a:r>
              <a:rPr lang="en-US" dirty="0" smtClean="0"/>
              <a:t> –t </a:t>
            </a:r>
            <a:r>
              <a:rPr lang="en-US" dirty="0" err="1" smtClean="0"/>
              <a:t>rsa</a:t>
            </a:r>
            <a:endParaRPr lang="en-US" dirty="0" smtClean="0"/>
          </a:p>
          <a:p>
            <a:endParaRPr lang="en-US" dirty="0"/>
          </a:p>
          <a:p>
            <a:r>
              <a:rPr lang="en-US" dirty="0"/>
              <a:t>Once you have entered the Gen Key command, you will get a few more questions</a:t>
            </a:r>
            <a:r>
              <a:rPr lang="en-US" dirty="0" smtClean="0"/>
              <a:t>:</a:t>
            </a:r>
          </a:p>
          <a:p>
            <a:r>
              <a:rPr lang="en-US" dirty="0" smtClean="0"/>
              <a:t>Enter file in which to save the key (/home/test/.</a:t>
            </a:r>
            <a:r>
              <a:rPr lang="en-US" dirty="0" err="1" smtClean="0"/>
              <a:t>ssh</a:t>
            </a:r>
            <a:r>
              <a:rPr lang="en-US" dirty="0" smtClean="0"/>
              <a:t>/</a:t>
            </a:r>
            <a:r>
              <a:rPr lang="en-US" dirty="0" err="1" smtClean="0"/>
              <a:t>id_rsa</a:t>
            </a:r>
            <a:r>
              <a:rPr lang="en-US" dirty="0" smtClean="0"/>
              <a:t>):</a:t>
            </a:r>
          </a:p>
          <a:p>
            <a:r>
              <a:rPr lang="en-US" dirty="0" smtClean="0"/>
              <a:t>Enter no password for the next prompt</a:t>
            </a:r>
          </a:p>
          <a:p>
            <a:r>
              <a:rPr lang="en-US" dirty="0"/>
              <a:t>Copy the Public Key</a:t>
            </a:r>
          </a:p>
          <a:p>
            <a:r>
              <a:rPr lang="en-US" dirty="0" err="1"/>
              <a:t>s</a:t>
            </a:r>
            <a:r>
              <a:rPr lang="en-US" dirty="0" err="1" smtClean="0"/>
              <a:t>sh</a:t>
            </a:r>
            <a:r>
              <a:rPr lang="en-US" dirty="0" smtClean="0"/>
              <a:t>-copy-id </a:t>
            </a:r>
            <a:r>
              <a:rPr lang="en-US" dirty="0" smtClean="0">
                <a:hlinkClick r:id="rId2"/>
              </a:rPr>
              <a:t>test@192.168.85.135</a:t>
            </a:r>
            <a:r>
              <a:rPr lang="en-US" dirty="0" smtClean="0"/>
              <a:t> </a:t>
            </a:r>
          </a:p>
          <a:p>
            <a:r>
              <a:rPr lang="en-US" dirty="0" smtClean="0"/>
              <a:t>Repeat the same process for other machines you wish to login automatically with.</a:t>
            </a:r>
          </a:p>
          <a:p>
            <a:r>
              <a:rPr lang="en-US" dirty="0" smtClean="0"/>
              <a:t>Ensure the test username has </a:t>
            </a:r>
            <a:r>
              <a:rPr lang="en-US" dirty="0" err="1" smtClean="0"/>
              <a:t>sudo</a:t>
            </a:r>
            <a:r>
              <a:rPr lang="en-US" dirty="0" smtClean="0"/>
              <a:t> access to the remote clients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36709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Configuration of </a:t>
            </a:r>
            <a:r>
              <a:rPr lang="en-US" dirty="0" err="1" smtClean="0"/>
              <a:t>ansible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Do the following on the Server machine</a:t>
            </a:r>
          </a:p>
          <a:p>
            <a:r>
              <a:rPr lang="en-US" dirty="0" smtClean="0"/>
              <a:t>Create the list of client machines you wish to access via this server</a:t>
            </a:r>
          </a:p>
          <a:p>
            <a:r>
              <a:rPr lang="en-US" dirty="0" smtClean="0"/>
              <a:t>vi /</a:t>
            </a:r>
            <a:r>
              <a:rPr lang="en-US" dirty="0" err="1" smtClean="0"/>
              <a:t>etc</a:t>
            </a:r>
            <a:r>
              <a:rPr lang="en-US" dirty="0" smtClean="0"/>
              <a:t>/</a:t>
            </a:r>
            <a:r>
              <a:rPr lang="en-US" dirty="0" err="1" smtClean="0"/>
              <a:t>ansible</a:t>
            </a:r>
            <a:r>
              <a:rPr lang="en-US" dirty="0" smtClean="0"/>
              <a:t>/hosts      ( And enter the following lines and save file)</a:t>
            </a:r>
          </a:p>
          <a:p>
            <a:r>
              <a:rPr lang="en-US" dirty="0" smtClean="0"/>
              <a:t>[Servers]</a:t>
            </a:r>
          </a:p>
          <a:p>
            <a:r>
              <a:rPr lang="en-US" dirty="0" smtClean="0"/>
              <a:t>192.168.85.135</a:t>
            </a:r>
          </a:p>
          <a:p>
            <a:r>
              <a:rPr lang="en-US" dirty="0" smtClean="0"/>
              <a:t>192.168.85.136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Run the ping command below to see if indeed you are reaching both client nodes</a:t>
            </a:r>
          </a:p>
          <a:p>
            <a:r>
              <a:rPr lang="en-US" dirty="0" err="1" smtClean="0"/>
              <a:t>ansible</a:t>
            </a:r>
            <a:r>
              <a:rPr lang="en-US" dirty="0" smtClean="0"/>
              <a:t> -m ping all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04304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 of </a:t>
            </a:r>
            <a:r>
              <a:rPr lang="en-US" dirty="0" err="1" smtClean="0"/>
              <a:t>ansible</a:t>
            </a:r>
            <a:r>
              <a:rPr lang="en-US" dirty="0" smtClean="0"/>
              <a:t> commands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output show ping result success as shown below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2574347"/>
            <a:ext cx="7453746" cy="39272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1241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1253</TotalTime>
  <Words>568</Words>
  <Application>Microsoft Office PowerPoint</Application>
  <PresentationFormat>Widescreen</PresentationFormat>
  <Paragraphs>99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Office Theme</vt:lpstr>
      <vt:lpstr>Introduction to Ansible</vt:lpstr>
      <vt:lpstr>Introduction to Ansible</vt:lpstr>
      <vt:lpstr>Why Automation?</vt:lpstr>
      <vt:lpstr>Why Ansible</vt:lpstr>
      <vt:lpstr>Ansible Architecture</vt:lpstr>
      <vt:lpstr>Installation of Ansible</vt:lpstr>
      <vt:lpstr>Create the RSA Key Pair</vt:lpstr>
      <vt:lpstr>Configuration of ansible</vt:lpstr>
      <vt:lpstr>Examples of ansible commands </vt:lpstr>
      <vt:lpstr>Examples of ansible commands (Cnt)</vt:lpstr>
      <vt:lpstr>Examples of ansible commands ( Cnt)</vt:lpstr>
      <vt:lpstr>Creating an ansible-playbook template</vt:lpstr>
      <vt:lpstr>Understanding ansible playbook configurations</vt:lpstr>
      <vt:lpstr>Understanding ansible playbook configurations (cnt)</vt:lpstr>
      <vt:lpstr>Ansible Documentations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</dc:creator>
  <cp:lastModifiedBy>Microsoft</cp:lastModifiedBy>
  <cp:revision>33</cp:revision>
  <cp:lastPrinted>2016-05-31T13:49:46Z</cp:lastPrinted>
  <dcterms:created xsi:type="dcterms:W3CDTF">2016-05-30T15:15:30Z</dcterms:created>
  <dcterms:modified xsi:type="dcterms:W3CDTF">2016-05-31T14:27:36Z</dcterms:modified>
</cp:coreProperties>
</file>